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officeDocument/2006/relationships/custom-properties" Target="docProps/custom.xml" /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2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0" Type="http://schemas.openxmlformats.org/officeDocument/2006/relationships/slide" Target="slides/slide10.xml" /><Relationship Id="rId1" Type="http://schemas.openxmlformats.org/officeDocument/2006/relationships/slide" Target="slides/slide1.xml" /><Relationship Id="rId11" Type="http://schemas.openxmlformats.org/officeDocument/2006/relationships/slide" Target="slides/slide11.xml" /><Relationship Id="rId12" Type="http://schemas.openxmlformats.org/officeDocument/2006/relationships/notesMaster" Target="notesMasters/notesMaster1.xml" 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4" Type="http://schemas.openxmlformats.org/officeDocument/2006/relationships/slide" Target="slides/slide4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.png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4.png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5.png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6.png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7.png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8.png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9.png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0.png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image" Target="media/image11.png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image" Target="media/image2.png" /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image" Target="media/image3.png" /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 descr="&lt;Slide style={{ padding: 0, backgroundColor: '#FFFFFF' }}&gt;&#10;  &lt;Image src=&quot;assets/slide_01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0" name="" descr="&lt;Slide style={{ padding: 0, backgroundColor: '#FFFFFF' }}&gt;&#10;  &lt;Image src=&quot;assets/slide_02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2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3" name="" descr="&lt;Slide style={{ padding: 0, backgroundColor: '#FFFFFF' }}&gt;&#10;  &lt;Image src=&quot;assets/slide_03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5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6" name="" descr="&lt;Slide style={{ padding: 0, backgroundColor: '#FFFFFF' }}&gt;&#10;  &lt;Image src=&quot;assets/slide_04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8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9" name="" descr="&lt;Slide style={{ padding: 0, backgroundColor: '#FFFFFF' }}&gt;&#10;  &lt;Image src=&quot;assets/slide_05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1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2" name="" descr="&lt;Slide style={{ padding: 0, backgroundColor: '#FFFFFF' }}&gt;&#10;  &lt;Image src=&quot;assets/slide_06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4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5" name="" descr="&lt;Slide style={{ padding: 0, backgroundColor: '#FFFFFF' }}&gt;&#10;  &lt;Image src=&quot;assets/slide_07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7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28" name="" descr="&lt;Slide style={{ padding: 0, backgroundColor: '#FFFFFF' }}&gt;&#10;  &lt;Image src=&quot;assets/slide_08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30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31" name="" descr="&lt;Slide style={{ padding: 0, backgroundColor: '#FFFFFF' }}&gt;&#10;  &lt;Image src=&quot;assets/slide_09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33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4" name="" descr="&lt;Slide style={{ padding: 0, backgroundColor: '#FFFFFF' }}&gt;&#10;  &lt;Image src=&quot;assets/slide_10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6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7" name="" descr="&lt;Slide style={{ padding: 0, backgroundColor: '#FFFFFF' }}&gt;&#10;  &lt;Image src=&quot;assets/slide_11.png&quot; style={{ width: '100%', height: '100%', objectFit: 'cover' }} /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1"/>
          <a:srcRect l="0" t="26" r="0" b="26"/>
          <a:stretch>
            <a:fillRect/>
          </a:stretch>
        </p:blipFill>
        <p:spPr>
          <a:xfrm rot="0" flipH="0" flipV="0">
            <a:off x="0" y="0"/>
            <a:ext cx="12192000" cy="6858000"/>
          </a:xfrm>
          <a:prstGeom prst="rect">
            <a:avLst/>
          </a:prstGeom>
          <a:ln/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2026-10-09T14:17:28Z</dcterms:created>
  <dcterms:modified xsi:type="dcterms:W3CDTF">2026-10-09T14:17:28Z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{"AIGC":{"Label":"1","ContentProducer":"00119111010856365494821B355","ProduceID":"01a11f460f7c7868887d658cb0e7cd24","ReservedCode1":"","ContentPropagator":"00119111010856365494821B355","PropagateID":"01a11f460f7c7868887d658cb0e7cd24","ReservedCode2":""}}</vt:lpwstr>
  </property>
</Properties>
</file>