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70" r:id="rId9"/>
    <p:sldId id="263" r:id="rId10"/>
    <p:sldId id="264" r:id="rId11"/>
    <p:sldId id="262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sv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sv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sv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sv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sv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slide-01_outline-4k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2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3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4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5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6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7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8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09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0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1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2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3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slide-14_outline-4k"/>
          <p:cNvPicPr>
            <a:picLocks noChangeAspect="1"/>
          </p:cNvPicPr>
          <p:nvPr>
            <p:ph idx="1"/>
          </p:nvPr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linlanlan</dc:creator>
  <cp:lastModifiedBy>linll</cp:lastModifiedBy>
  <cp:revision>14</cp:revision>
  <dcterms:created xsi:type="dcterms:W3CDTF">2023-08-09T12:44:00Z</dcterms:created>
  <dcterms:modified xsi:type="dcterms:W3CDTF">2026-09-14T03:07:27Z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F69D1720217A4DF0802FCF07EB0C9520_12</vt:lpwstr>
  </property>
</Properties>
</file>