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1.svg" ContentType="image/svg+xml"/>
  <Override PartName="/ppt/media/image13.svg" ContentType="image/svg+xml"/>
  <Override PartName="/ppt/media/image15.svg" ContentType="image/svg+xml"/>
  <Override PartName="/ppt/media/image17.svg" ContentType="image/svg+xml"/>
  <Override PartName="/ppt/media/image19.svg" ContentType="image/svg+xml"/>
  <Override PartName="/ppt/media/image21.svg" ContentType="image/svg+xml"/>
  <Override PartName="/ppt/media/image23.svg" ContentType="image/svg+xml"/>
  <Override PartName="/ppt/media/image3.svg" ContentType="image/svg+xml"/>
  <Override PartName="/ppt/media/image5.svg" ContentType="image/svg+xml"/>
  <Override PartName="/ppt/media/image7.svg" ContentType="image/svg+xml"/>
  <Override PartName="/ppt/media/image9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70" r:id="rId12"/>
    <p:sldId id="268" r:id="rId13"/>
    <p:sldId id="269" r:id="rId1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9.svg"/><Relationship Id="rId1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1.svg"/><Relationship Id="rId1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3.svg"/><Relationship Id="rId1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sv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sv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sv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svg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svg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.svg"/><Relationship Id="rId1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5.svg"/><Relationship Id="rId1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7.svg"/><Relationship Id="rId1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01封面图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5" name="内容占位符 4" descr="10计调中心"/>
          <p:cNvPicPr>
            <a:picLocks noChangeAspect="1"/>
          </p:cNvPicPr>
          <p:nvPr>
            <p:ph idx="1"/>
          </p:nvPr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14" name="内容占位符 13" descr="11异常订单协同"/>
          <p:cNvPicPr>
            <a:picLocks noChangeAspect="1"/>
          </p:cNvPicPr>
          <p:nvPr>
            <p:ph idx="1"/>
          </p:nvPr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8" name="内容占位符 7" descr="12系统上线实施路径"/>
          <p:cNvPicPr>
            <a:picLocks noChangeAspect="1"/>
          </p:cNvPicPr>
          <p:nvPr>
            <p:ph idx="1"/>
          </p:nvPr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5" name="内容占位符 4" descr="02行业痛点"/>
          <p:cNvPicPr>
            <a:picLocks noChangeAspect="1"/>
          </p:cNvPicPr>
          <p:nvPr>
            <p:ph idx="1"/>
          </p:nvPr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03方案全景"/>
          <p:cNvPicPr>
            <a:picLocks noChangeAspect="1"/>
          </p:cNvPicPr>
          <p:nvPr>
            <p:ph idx="1"/>
          </p:nvPr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04软件架构"/>
          <p:cNvPicPr>
            <a:picLocks noChangeAspect="1"/>
          </p:cNvPicPr>
          <p:nvPr>
            <p:ph idx="1"/>
          </p:nvPr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89460" cy="685736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5" name="内容占位符 4" descr="05两种模式"/>
          <p:cNvPicPr>
            <a:picLocks noChangeAspect="1"/>
          </p:cNvPicPr>
          <p:nvPr>
            <p:ph idx="1"/>
          </p:nvPr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89460" cy="685736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06裱花KDS生产看板"/>
          <p:cNvPicPr>
            <a:picLocks noChangeAspect="1"/>
          </p:cNvPicPr>
          <p:nvPr>
            <p:ph idx="1"/>
          </p:nvPr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1365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5" name="内容占位符 4" descr="07多渠道订单"/>
          <p:cNvPicPr>
            <a:picLocks noChangeAspect="1"/>
          </p:cNvPicPr>
          <p:nvPr>
            <p:ph idx="1"/>
          </p:nvPr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5" name="内容占位符 4" descr="08配送履约"/>
          <p:cNvPicPr>
            <a:picLocks noChangeAspect="1"/>
          </p:cNvPicPr>
          <p:nvPr>
            <p:ph idx="1"/>
          </p:nvPr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89460" cy="685736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6" name="内容占位符 5" descr="09库存与成本闭环_PPT防拉伸_扣料加粗_v2"/>
          <p:cNvPicPr>
            <a:picLocks noChangeAspect="1"/>
          </p:cNvPicPr>
          <p:nvPr>
            <p:ph idx="1"/>
          </p:nvPr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-635"/>
            <a:ext cx="12192000" cy="685863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宽屏</PresentationFormat>
  <Paragraphs>0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9" baseType="lpstr">
      <vt:lpstr>Arial</vt:lpstr>
      <vt:lpstr>宋体</vt:lpstr>
      <vt:lpstr>Wingdings</vt:lpstr>
      <vt:lpstr>Calibri</vt:lpstr>
      <vt:lpstr>微软雅黑</vt:lpstr>
      <vt:lpstr>Arial Unicode MS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linlanlan</dc:creator>
  <cp:lastModifiedBy>linll</cp:lastModifiedBy>
  <cp:revision>33</cp:revision>
  <dcterms:created xsi:type="dcterms:W3CDTF">2023-08-09T12:44:00Z</dcterms:created>
  <dcterms:modified xsi:type="dcterms:W3CDTF">2026-08-10T02:41:46Z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EDA62BE6F455414BBA637FA9C5FE9ADD_12</vt:lpwstr>
  </property>
</Properties>
</file>